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4" r:id="rId3"/>
    <p:sldId id="271" r:id="rId4"/>
    <p:sldId id="270" r:id="rId5"/>
    <p:sldId id="269" r:id="rId6"/>
    <p:sldId id="298" r:id="rId7"/>
    <p:sldId id="285" r:id="rId8"/>
    <p:sldId id="286" r:id="rId9"/>
    <p:sldId id="297" r:id="rId10"/>
    <p:sldId id="299" r:id="rId11"/>
    <p:sldId id="257" r:id="rId12"/>
    <p:sldId id="264" r:id="rId13"/>
    <p:sldId id="265" r:id="rId14"/>
    <p:sldId id="301" r:id="rId15"/>
    <p:sldId id="300" r:id="rId16"/>
    <p:sldId id="282" r:id="rId17"/>
    <p:sldId id="281" r:id="rId18"/>
    <p:sldId id="290" r:id="rId19"/>
    <p:sldId id="289" r:id="rId20"/>
    <p:sldId id="266" r:id="rId21"/>
    <p:sldId id="267" r:id="rId22"/>
    <p:sldId id="288" r:id="rId23"/>
    <p:sldId id="287" r:id="rId24"/>
    <p:sldId id="303" r:id="rId25"/>
    <p:sldId id="302" r:id="rId26"/>
    <p:sldId id="272" r:id="rId27"/>
    <p:sldId id="273" r:id="rId28"/>
    <p:sldId id="278" r:id="rId29"/>
    <p:sldId id="277" r:id="rId30"/>
    <p:sldId id="284" r:id="rId31"/>
    <p:sldId id="283" r:id="rId32"/>
    <p:sldId id="292" r:id="rId33"/>
    <p:sldId id="291" r:id="rId34"/>
    <p:sldId id="296" r:id="rId35"/>
    <p:sldId id="295" r:id="rId36"/>
    <p:sldId id="294" r:id="rId37"/>
    <p:sldId id="293" r:id="rId38"/>
    <p:sldId id="305" r:id="rId39"/>
    <p:sldId id="304" r:id="rId40"/>
    <p:sldId id="280" r:id="rId41"/>
    <p:sldId id="279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5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7F60-8981-4014-9AE5-4ED63788F7A4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6FA052-53D3-474D-99B1-A3B0C06C9A8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7F60-8981-4014-9AE5-4ED63788F7A4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A052-53D3-474D-99B1-A3B0C06C9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7F60-8981-4014-9AE5-4ED63788F7A4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A052-53D3-474D-99B1-A3B0C06C9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7F60-8981-4014-9AE5-4ED63788F7A4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A052-53D3-474D-99B1-A3B0C06C9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7F60-8981-4014-9AE5-4ED63788F7A4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A052-53D3-474D-99B1-A3B0C06C9A8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7F60-8981-4014-9AE5-4ED63788F7A4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A052-53D3-474D-99B1-A3B0C06C9A8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7F60-8981-4014-9AE5-4ED63788F7A4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A052-53D3-474D-99B1-A3B0C06C9A8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7F60-8981-4014-9AE5-4ED63788F7A4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A052-53D3-474D-99B1-A3B0C06C9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7F60-8981-4014-9AE5-4ED63788F7A4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A052-53D3-474D-99B1-A3B0C06C9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7F60-8981-4014-9AE5-4ED63788F7A4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A052-53D3-474D-99B1-A3B0C06C9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7F60-8981-4014-9AE5-4ED63788F7A4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A052-53D3-474D-99B1-A3B0C06C9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6957F60-8981-4014-9AE5-4ED63788F7A4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96FA052-53D3-474D-99B1-A3B0C06C9A8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133599"/>
          </a:xfrm>
        </p:spPr>
        <p:txBody>
          <a:bodyPr/>
          <a:lstStyle/>
          <a:p>
            <a:pPr algn="l"/>
            <a:r>
              <a:rPr lang="en-US" dirty="0" err="1" smtClean="0"/>
              <a:t>Kapitel</a:t>
            </a:r>
            <a:r>
              <a:rPr lang="en-US" dirty="0" smtClean="0"/>
              <a:t> 2-Stufe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2971800"/>
          </a:xfrm>
        </p:spPr>
        <p:txBody>
          <a:bodyPr>
            <a:noAutofit/>
          </a:bodyPr>
          <a:lstStyle/>
          <a:p>
            <a:r>
              <a:rPr lang="en-US" sz="8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Wortschatz</a:t>
            </a:r>
            <a:r>
              <a:rPr lang="en-US" sz="8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-M</a:t>
            </a:r>
            <a:endParaRPr lang="en-US" sz="8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5050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play soccer.</a:t>
            </a:r>
            <a:endParaRPr lang="en-US" sz="16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07257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3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13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3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spiele</a:t>
            </a:r>
            <a:r>
              <a:rPr lang="en-US" sz="13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Fu</a:t>
            </a:r>
            <a:r>
              <a:rPr lang="el-GR" sz="13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r>
              <a:rPr lang="en-US" sz="13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ball.</a:t>
            </a:r>
            <a:endParaRPr lang="en-US" sz="13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24197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9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play an instrument?</a:t>
            </a:r>
            <a:endParaRPr lang="en-US" sz="9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99774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96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Spielst</a:t>
            </a:r>
            <a:r>
              <a:rPr lang="en-US" sz="9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</a:t>
            </a:r>
            <a:r>
              <a:rPr lang="en-US" sz="96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</a:t>
            </a:r>
            <a:r>
              <a:rPr lang="en-US" sz="9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Instrument?</a:t>
            </a:r>
            <a:endParaRPr lang="en-US" sz="9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46479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3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do sports?</a:t>
            </a:r>
            <a:endParaRPr lang="en-US" sz="13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35176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3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Machst</a:t>
            </a:r>
            <a:r>
              <a:rPr lang="en-US" sz="13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Sport?</a:t>
            </a:r>
            <a:endParaRPr lang="en-US" sz="13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92764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9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cards</a:t>
            </a:r>
            <a:endParaRPr lang="en-US" sz="199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4678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6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Karten</a:t>
            </a:r>
            <a:r>
              <a:rPr lang="en-US" sz="16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38829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9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not, don’t</a:t>
            </a:r>
            <a:endParaRPr lang="en-US" sz="199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77319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39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nicht</a:t>
            </a:r>
            <a:endParaRPr lang="en-US" sz="239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16923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tennis</a:t>
            </a:r>
            <a:endParaRPr lang="en-US" sz="11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4965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basketball</a:t>
            </a:r>
            <a:endParaRPr lang="en-US" sz="11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09857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5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Basketball</a:t>
            </a:r>
            <a:r>
              <a:rPr lang="en-US" sz="13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3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68576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9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lot, much</a:t>
            </a:r>
            <a:endParaRPr lang="en-US" sz="199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17424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4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viel</a:t>
            </a:r>
            <a:endParaRPr lang="en-US" sz="34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87132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3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do</a:t>
            </a:r>
            <a:endParaRPr lang="en-US" sz="239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89267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3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machen</a:t>
            </a:r>
            <a:endParaRPr lang="en-US" sz="13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10194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golf</a:t>
            </a:r>
            <a:endParaRPr lang="en-US" sz="3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02742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7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Golf</a:t>
            </a:r>
            <a:r>
              <a:rPr lang="en-US" sz="13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3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9489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3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play the piano.</a:t>
            </a:r>
            <a:endParaRPr lang="en-US" sz="13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06690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3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13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3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spiele</a:t>
            </a:r>
            <a:r>
              <a:rPr lang="en-US" sz="13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3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Klavier</a:t>
            </a:r>
            <a:r>
              <a:rPr lang="en-US" sz="13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16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11456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5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Tennis</a:t>
            </a:r>
            <a:r>
              <a:rPr lang="en-US" sz="13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3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48412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9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chess</a:t>
            </a:r>
            <a:endParaRPr lang="en-US" sz="199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62562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6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Schach</a:t>
            </a:r>
            <a:r>
              <a:rPr lang="en-US" sz="16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65649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9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</a:t>
            </a:r>
            <a:endParaRPr lang="en-US" sz="199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38411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229600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6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andere</a:t>
            </a:r>
            <a:endParaRPr lang="en-US" sz="16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48463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3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often</a:t>
            </a:r>
            <a:endParaRPr lang="en-US" sz="239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98653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229600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9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oft</a:t>
            </a:r>
            <a:endParaRPr lang="en-US" sz="49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48414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9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think</a:t>
            </a:r>
          </a:p>
          <a:p>
            <a:pPr marL="0" indent="0">
              <a:buNone/>
            </a:pPr>
            <a:r>
              <a:rPr lang="en-US" sz="19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. .</a:t>
            </a:r>
            <a:endParaRPr lang="en-US" sz="199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71465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229600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5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115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15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glaube</a:t>
            </a:r>
            <a:r>
              <a:rPr lang="en-US" sz="115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 . .</a:t>
            </a:r>
            <a:endParaRPr lang="en-US" sz="115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40062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9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play</a:t>
            </a:r>
            <a:endParaRPr lang="en-US" sz="199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65208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229600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6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spielen</a:t>
            </a:r>
            <a:endParaRPr lang="en-US" sz="16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14748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volleyball</a:t>
            </a:r>
            <a:endParaRPr lang="en-US" sz="11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11376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9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guitar</a:t>
            </a:r>
            <a:endParaRPr lang="en-US" sz="199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41613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6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Gitarre</a:t>
            </a:r>
            <a:r>
              <a:rPr lang="en-US" sz="16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98343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5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Volleyball</a:t>
            </a:r>
            <a:r>
              <a:rPr lang="en-US" sz="13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3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81123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have other interests?</a:t>
            </a:r>
            <a:endParaRPr lang="en-US" sz="11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2776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5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Hast du </a:t>
            </a:r>
            <a:r>
              <a:rPr lang="en-US" sz="115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andere</a:t>
            </a:r>
            <a:r>
              <a:rPr lang="en-US" sz="115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15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Interessen</a:t>
            </a:r>
            <a:r>
              <a:rPr lang="en-US" sz="115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endParaRPr lang="en-US" sz="115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99191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9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do in your free time?</a:t>
            </a:r>
            <a:endParaRPr lang="en-US" sz="9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20149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9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</a:t>
            </a:r>
            <a:r>
              <a:rPr lang="en-US" sz="96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machst</a:t>
            </a:r>
            <a:r>
              <a:rPr lang="en-US" sz="9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in </a:t>
            </a:r>
            <a:r>
              <a:rPr lang="en-US" sz="96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deiner</a:t>
            </a:r>
            <a:r>
              <a:rPr lang="en-US" sz="9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96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Freizeit</a:t>
            </a:r>
            <a:r>
              <a:rPr lang="en-US" sz="9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endParaRPr lang="en-US" sz="9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96768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68</TotalTime>
  <Words>113</Words>
  <Application>Microsoft Office PowerPoint</Application>
  <PresentationFormat>On-screen Show (4:3)</PresentationFormat>
  <Paragraphs>43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Executive</vt:lpstr>
      <vt:lpstr>Kapitel 2-Stufe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Kapitel 2-Stufe 1</dc:title>
  <dc:creator>Brigitta Post</dc:creator>
  <cp:lastModifiedBy>Brigitta Post</cp:lastModifiedBy>
  <cp:revision>14</cp:revision>
  <dcterms:created xsi:type="dcterms:W3CDTF">2015-05-26T20:09:34Z</dcterms:created>
  <dcterms:modified xsi:type="dcterms:W3CDTF">2017-06-08T02:14:14Z</dcterms:modified>
</cp:coreProperties>
</file>